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3" r:id="rId40"/>
    <p:sldId id="361" r:id="rId41"/>
    <p:sldId id="362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400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92" r:id="rId67"/>
    <p:sldId id="393" r:id="rId6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1" Type="http://schemas.openxmlformats.org/officeDocument/2006/relationships/tableStyles" Target="tableStyles.xml"/><Relationship Id="rId70" Type="http://schemas.openxmlformats.org/officeDocument/2006/relationships/viewProps" Target="viewProps.xml"/><Relationship Id="rId7" Type="http://schemas.openxmlformats.org/officeDocument/2006/relationships/slide" Target="slides/slide5.xml"/><Relationship Id="rId69" Type="http://schemas.openxmlformats.org/officeDocument/2006/relationships/presProps" Target="presProps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404620"/>
            <a:ext cx="11477625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585" y="1263015"/>
            <a:ext cx="10467975" cy="5514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4685" y="17475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8350" y="399669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085" y="1581150"/>
            <a:ext cx="10544175" cy="4067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16719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1360" y="365633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075" y="1497330"/>
            <a:ext cx="11363325" cy="4810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4685" y="149733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5635" y="428498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23975"/>
            <a:ext cx="11553825" cy="4210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73010" y="4203700"/>
            <a:ext cx="17526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64310"/>
            <a:ext cx="11553825" cy="4933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25235" y="1660525"/>
            <a:ext cx="172466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14765" y="2640965"/>
            <a:ext cx="236728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18420" y="4276090"/>
            <a:ext cx="129984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51365" y="4966335"/>
            <a:ext cx="129984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666875"/>
            <a:ext cx="1152525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68755"/>
            <a:ext cx="11563350" cy="492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" y="1576070"/>
            <a:ext cx="11534775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706245"/>
            <a:ext cx="11515725" cy="4848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0725" y="230568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0250" y="45548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045" y="1270635"/>
            <a:ext cx="1172527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5640" y="2821940"/>
            <a:ext cx="8115300" cy="37007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6585" y="147383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29715"/>
            <a:ext cx="1155382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5335" y="4282440"/>
            <a:ext cx="6696075" cy="1981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5340" y="355473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220" y="1752600"/>
            <a:ext cx="10991850" cy="350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16719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635" y="1676400"/>
            <a:ext cx="10887075" cy="350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16719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671320"/>
            <a:ext cx="11582400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770380"/>
            <a:ext cx="11601450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608455"/>
            <a:ext cx="11658600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290" y="1581785"/>
            <a:ext cx="11496675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" y="3361690"/>
            <a:ext cx="10934700" cy="2771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5160" y="230187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0725" y="411607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288415"/>
            <a:ext cx="11058525" cy="5499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7875" y="128841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9300" y="334899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005" y="1753235"/>
            <a:ext cx="10944225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16719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30" y="1478280"/>
            <a:ext cx="11610975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33220"/>
            <a:ext cx="1154430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661795"/>
            <a:ext cx="11277600" cy="3533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16719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0905" y="375094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373505"/>
            <a:ext cx="11639550" cy="505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376170"/>
            <a:ext cx="11601450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966595"/>
            <a:ext cx="11372850" cy="2924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2805" y="274002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390" y="1427480"/>
            <a:ext cx="11420475" cy="4324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1835" y="142748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280795"/>
            <a:ext cx="11477625" cy="4295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4865" y="120904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642745"/>
            <a:ext cx="11325225" cy="3571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16719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628775"/>
            <a:ext cx="11591925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16719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14450"/>
            <a:ext cx="11553825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962150"/>
            <a:ext cx="11858625" cy="2933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05885" y="187960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27335" y="261683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18385" y="408178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337945"/>
            <a:ext cx="11630025" cy="4181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85960" y="183261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23135" y="479996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052320"/>
            <a:ext cx="11534775" cy="2752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5635" y="20523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95" y="1685925"/>
            <a:ext cx="11153775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18895"/>
            <a:ext cx="11515725" cy="421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304925"/>
            <a:ext cx="11449050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2019300"/>
            <a:ext cx="11496675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061845"/>
            <a:ext cx="11506200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390" y="2099945"/>
            <a:ext cx="11658600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724025"/>
            <a:ext cx="11287125" cy="3409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16719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4210" y="232410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210" y="304228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210" y="382651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275" y="1724025"/>
            <a:ext cx="11144250" cy="3409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16719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3735" y="237109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210" y="311721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210" y="388302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7695" y="457327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720" y="1781175"/>
            <a:ext cx="11220450" cy="3295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16719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4685" y="294767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9300" y="384556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2091055"/>
            <a:ext cx="11372850" cy="267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4685" y="199326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2785" y="288163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4685" y="429006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2066925"/>
            <a:ext cx="11325225" cy="2724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7400" y="206692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90650"/>
            <a:ext cx="11534775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66875"/>
            <a:ext cx="11553825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94700" y="2352675"/>
            <a:ext cx="1412875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72235" y="3770630"/>
            <a:ext cx="1412875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534160"/>
            <a:ext cx="11620500" cy="121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962275"/>
            <a:ext cx="11687175" cy="2809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80205" y="132207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178165" y="275336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6205" y="3545840"/>
            <a:ext cx="13277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5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28775"/>
            <a:ext cx="11544300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57155" y="1510030"/>
            <a:ext cx="12236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17520" y="2993390"/>
            <a:ext cx="10439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54030" y="3711575"/>
            <a:ext cx="12141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850" y="4460240"/>
            <a:ext cx="12903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995170"/>
            <a:ext cx="11563350" cy="2867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75190" y="1870710"/>
            <a:ext cx="16776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18235" y="3354705"/>
            <a:ext cx="23387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61795"/>
            <a:ext cx="11506200" cy="3533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85810" y="374713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714500"/>
            <a:ext cx="11563350" cy="342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26100" y="1463675"/>
            <a:ext cx="14224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75120" y="2957195"/>
            <a:ext cx="14224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8500" y="4440555"/>
            <a:ext cx="9309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499995"/>
            <a:ext cx="11591925" cy="1857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36560" y="294830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633220"/>
            <a:ext cx="11439525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2038350"/>
            <a:ext cx="11610975" cy="2781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83410" y="1870710"/>
            <a:ext cx="100183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5815" y="25984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72565"/>
            <a:ext cx="11544300" cy="4876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3260" y="444119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56995"/>
            <a:ext cx="11601450" cy="4143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01735" y="1936750"/>
            <a:ext cx="30949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0250" y="2654935"/>
            <a:ext cx="29914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9280" y="4098925"/>
            <a:ext cx="100374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0250" y="4824095"/>
            <a:ext cx="38569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549400"/>
            <a:ext cx="11468100" cy="4181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41805" y="2843530"/>
            <a:ext cx="25095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20565" y="4996815"/>
            <a:ext cx="67335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37945"/>
            <a:ext cx="11515725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842770"/>
            <a:ext cx="11544300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309370"/>
            <a:ext cx="11639550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42110"/>
            <a:ext cx="11506200" cy="4791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5750" y="3653155"/>
            <a:ext cx="115639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4795" y="4692650"/>
            <a:ext cx="115639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275" y="5723255"/>
            <a:ext cx="115639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329055"/>
            <a:ext cx="1162050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345" y="5967730"/>
            <a:ext cx="6134100" cy="895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5750" y="1329055"/>
            <a:ext cx="1161986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750" y="2359025"/>
            <a:ext cx="1161986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6385" y="3387725"/>
            <a:ext cx="1161986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6385" y="4420870"/>
            <a:ext cx="1161986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6205" y="5467350"/>
            <a:ext cx="1161986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" y="1879600"/>
            <a:ext cx="10782300" cy="2066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2785" y="198374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695450"/>
            <a:ext cx="11591925" cy="3467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9775" y="240919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825" y="2038350"/>
            <a:ext cx="7867650" cy="2781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0725" y="203835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2026-01-08T07:58:02Z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